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969B-BF92-45BE-98D7-877CC1538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8CFDC-5748-412C-814E-F24A2C09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72EC6-EBA6-42A6-BF25-998CC931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003AA-E08A-49A7-92CF-7E98C377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FBB17-19E9-4F3A-97EB-68570F4B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8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F0A8-DBE7-415B-9FD5-210FB365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7C57D-8D98-432D-89A5-2FA35631A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3A32F-6BA9-41EC-9956-8DB96950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864AA-4119-4D76-BD50-613FA4C2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7D17-0D7C-486C-8B70-31D65D79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5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295CC-AC12-454C-92AA-4E83C5ADA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1BC6C-10C9-4760-92A2-A48794238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155D3-4312-4998-BB50-76F500F6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D8ECC-9180-49A8-91A6-18B0E187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B25DB-A97B-42BA-A016-134E8A7E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6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00DC-FADF-4F4F-AA9B-BFAC5569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DFC25-3D7E-4E5A-84CB-2878CB4EE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35C67-8666-40BD-83BE-42A060BF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A496E-A36D-4560-A897-A684FA18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682B9-66EF-4F15-A37C-95D48EA3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E421-0507-4C20-9355-9EE5A7E3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EEBE8-9577-4D3C-9BEC-F6149A31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3B9C5-32AD-4F66-96A1-BBB5D8C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A705D-E94C-4155-A9B7-6560A7D7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4FF2-8DDA-45FF-BCEB-A0866E8C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9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DE6F-418E-4F14-BAAD-972963CB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2B680-6CE6-44D9-A9DF-B79680588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9D23F-17E9-44B6-8E6F-457058832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E82FA-4A4C-4B37-ACF8-78DB604A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41568-01F3-40C4-ACD8-4EC783A4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9C56-EAA4-4C35-8066-9584CF15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92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87D4-AD0E-4380-B1C5-6EDE8C2D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E7872-E5D8-45E3-9B7E-7AB3085E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477B8-FCF6-47EB-9861-7EB5B1891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B4AC7-3254-4D5B-89B8-0DB1C3A1D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53044-493A-464A-90E5-D41161F12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2AE53-A6DF-4313-B2C8-0A828CF6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256F5-FF66-4DF1-A4DB-9F758C27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A1EED-B370-4F7E-94C9-98A70F7C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35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1ADF-95E1-41FE-98BD-509DBC0B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9C0D9-4D7F-474A-837E-26B97E17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C9810-349E-4BCA-95DF-3A32E021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127A3-EBAB-472F-96F8-4DF735C4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0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78FCA-B664-42B2-8C54-F4120B66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506953-31ED-4089-9C8A-EE4F4D1C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D815E-DF3A-4D9E-82E6-CFA02663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0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04AC0-0CD5-4733-BE63-0185C57B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96355-43C8-49AA-85BB-E9DCF4F6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49D86-DCAA-4497-84C0-EB88FFF95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EA7A2-A73A-4A4C-97EC-6CF38B7D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1FBEB-A55D-4DF7-BB98-A8FF4BD6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E9C60-9B3F-4FFC-8270-A8F3EE17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2F65C-3AFE-468B-90D3-49C3FBB9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201E7-4C2E-4183-BEEB-59AC45BAD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E550A-44DD-4A91-8C0D-CFAE5E425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768A0-EBA4-407F-B003-7573B10F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B1343-EB7F-4117-B9CE-43F464EF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C0440-4E19-41F5-8DD4-9F0AA54B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2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D18EB-096B-4DDC-9410-544E2750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25E5D-765F-4CC9-9F47-BA192BBF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2ED47-E59C-42E5-B057-073F29A2A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FB8F8-D7DC-436D-AA9D-BE6F079B152F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07B63-0BAE-4B64-8712-73C92C8DB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10886-4F79-4261-A08E-E00BA2A19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9285-7296-4264-B9D6-5B99C3B7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6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568092-BE2B-4444-AD65-E405040D4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78"/>
            <a:ext cx="12192000" cy="68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7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988F98B-3035-4BEE-B1FD-BE3EEBDDF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EF64F-6C81-4B5E-A339-5CBCB34C3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2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73F5F-82CE-4E84-96AF-D8FB7B097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9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C6C72-E845-4608-ABB1-A4DE4A580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5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80675-278A-4874-B55B-9889C24D6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7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8899C-4D33-4E8C-8CE1-05EF2F953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4340" cy="68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7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EEA16-1845-4791-8F2F-AE349879F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Waller</dc:creator>
  <cp:lastModifiedBy>Mike Waller</cp:lastModifiedBy>
  <cp:revision>2</cp:revision>
  <dcterms:created xsi:type="dcterms:W3CDTF">2021-05-27T05:49:45Z</dcterms:created>
  <dcterms:modified xsi:type="dcterms:W3CDTF">2021-05-27T06:04:49Z</dcterms:modified>
</cp:coreProperties>
</file>